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2" r:id="rId2"/>
    <p:sldId id="271" r:id="rId3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1EEF4D8-D5F3-44E8-946D-A39FD72A3022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CAA4F02-2BB8-41AD-920C-5B05C16CE3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93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A4F02-2BB8-41AD-920C-5B05C16CE35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61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FC6BE7A-5F9E-4ED1-BCBA-40171E1B154D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08805A2-995D-4B5C-B37C-E3A50DCBFA12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11560" y="1084548"/>
            <a:ext cx="7920880" cy="5328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Aftale om ny Pesticidstrategi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Politisk indspil om cirkulær økonomi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Implementering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VP2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præcisionslandbrug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Gennemførelse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Kystanalysen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 husdyrlov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nitrathandlingsprogram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Regler om obligatorisk hygiejnekursus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andlingsplaner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vedrørende svin, fjerkræ, MRSA,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Kvægaftale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Ændringen af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gødskningsloven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målrettet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regulering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Food </a:t>
            </a:r>
            <a:r>
              <a:rPr lang="da-DK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	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Eksportstrategi</a:t>
            </a: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da-DK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Tværministerierielt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 om mad, måltider og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sundhed</a:t>
            </a: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Implementering af dyrevelfærdsmærket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Kontrolstrategi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Varetagelse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danske interesser i internationale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forhandlinger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Implementering af effektvurderinger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Udarbejdelse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Lovkompas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Implementering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databeskyttelsesforordningen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Ledelsesinformation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tværgående </a:t>
            </a:r>
            <a:r>
              <a:rPr lang="da-DK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KPI'ere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Offensiv presse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Introduktionskursus for nye medarbejdere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Fælles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lønpolitik for medarbejderne i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departementet</a:t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Flyttet </a:t>
            </a:r>
            <a:r>
              <a:rPr lang="da-DK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nye medarbejdere ind i </a:t>
            </a: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departementet</a:t>
            </a:r>
          </a:p>
          <a:p>
            <a:pPr algn="l">
              <a:tabLst>
                <a:tab pos="895350" algn="l"/>
              </a:tabLst>
            </a:pPr>
            <a: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mange flere…</a:t>
            </a:r>
          </a:p>
          <a:p>
            <a:pPr algn="l">
              <a:tabLst>
                <a:tab pos="895350" algn="l"/>
              </a:tabLst>
            </a:pPr>
            <a:endParaRPr lang="da-DK" sz="8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895350" algn="l"/>
              </a:tabLst>
            </a:pPr>
            <a:endParaRPr lang="da-DK" sz="8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611560" y="620688"/>
            <a:ext cx="7768480" cy="46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895350" algn="l"/>
              </a:tabLst>
            </a:pPr>
            <a:r>
              <a:rPr lang="da-DK" sz="1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resultater i miljø- og Fødevareministeriet </a:t>
            </a:r>
          </a:p>
        </p:txBody>
      </p:sp>
    </p:spTree>
    <p:extLst>
      <p:ext uri="{BB962C8B-B14F-4D97-AF65-F5344CB8AC3E}">
        <p14:creationId xmlns:p14="http://schemas.microsoft.com/office/powerpoint/2010/main" val="19109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7663"/>
            <a:ext cx="5681662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8">
            <a:off x="4265267" y="240837"/>
            <a:ext cx="42243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536">
            <a:off x="1149" y="2452021"/>
            <a:ext cx="6589712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170">
            <a:off x="4052572" y="3180483"/>
            <a:ext cx="5932487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83">
            <a:off x="32936" y="-78424"/>
            <a:ext cx="4292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53" y="876227"/>
            <a:ext cx="538956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6" y="2853901"/>
            <a:ext cx="4938712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49">
            <a:off x="4989796" y="1052735"/>
            <a:ext cx="4071937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079">
            <a:off x="-414035" y="461390"/>
            <a:ext cx="70104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73">
            <a:off x="4377237" y="3221161"/>
            <a:ext cx="52609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5" y="2525140"/>
            <a:ext cx="596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237</TotalTime>
  <Words>10</Words>
  <Application>Microsoft Office PowerPoint</Application>
  <PresentationFormat>Skærmshow (4:3)</PresentationFormat>
  <Paragraphs>31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3" baseType="lpstr">
      <vt:lpstr>Essentiel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Svetlana Koshman</dc:creator>
  <cp:lastModifiedBy>Anders Bo Hansen</cp:lastModifiedBy>
  <cp:revision>14</cp:revision>
  <cp:lastPrinted>2017-11-02T13:02:26Z</cp:lastPrinted>
  <dcterms:created xsi:type="dcterms:W3CDTF">2017-11-01T12:55:29Z</dcterms:created>
  <dcterms:modified xsi:type="dcterms:W3CDTF">2018-03-23T12:11:58Z</dcterms:modified>
</cp:coreProperties>
</file>